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08" r:id="rId21"/>
    <p:sldId id="320" r:id="rId22"/>
    <p:sldId id="310" r:id="rId23"/>
    <p:sldId id="32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494747"/>
    <a:srgbClr val="352010"/>
    <a:srgbClr val="7D4B25"/>
    <a:srgbClr val="74451E"/>
    <a:srgbClr val="F19149"/>
    <a:srgbClr val="7F7F7F"/>
    <a:srgbClr val="CC8150"/>
    <a:srgbClr val="69AB3D"/>
    <a:srgbClr val="FFD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3" d="100"/>
          <a:sy n="113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2.gif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microsoft.com/office/2007/relationships/hdphoto" Target="../media/hdphoto2.wdp"/><Relationship Id="rId23" Type="http://schemas.openxmlformats.org/officeDocument/2006/relationships/image" Target="../media/image14.png"/><Relationship Id="rId10" Type="http://schemas.openxmlformats.org/officeDocument/2006/relationships/image" Target="../media/image38.png"/><Relationship Id="rId19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52.png"/><Relationship Id="rId2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image" Target="../media/image43.png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2.gif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14.png"/><Relationship Id="rId10" Type="http://schemas.openxmlformats.org/officeDocument/2006/relationships/image" Target="../media/image51.png"/><Relationship Id="rId19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microsoft.com/office/2007/relationships/hdphoto" Target="../media/hdphoto2.wdp"/><Relationship Id="rId2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8.png"/><Relationship Id="rId18" Type="http://schemas.openxmlformats.org/officeDocument/2006/relationships/image" Target="../media/image12.png"/><Relationship Id="rId26" Type="http://schemas.openxmlformats.org/officeDocument/2006/relationships/image" Target="../media/image46.png"/><Relationship Id="rId3" Type="http://schemas.openxmlformats.org/officeDocument/2006/relationships/image" Target="../media/image34.png"/><Relationship Id="rId21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17" Type="http://schemas.openxmlformats.org/officeDocument/2006/relationships/image" Target="../media/image10.png"/><Relationship Id="rId25" Type="http://schemas.openxmlformats.org/officeDocument/2006/relationships/image" Target="../media/image53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3.wdp"/><Relationship Id="rId24" Type="http://schemas.openxmlformats.org/officeDocument/2006/relationships/image" Target="../media/image20.png"/><Relationship Id="rId5" Type="http://schemas.openxmlformats.org/officeDocument/2006/relationships/image" Target="../media/image37.PNG"/><Relationship Id="rId15" Type="http://schemas.openxmlformats.org/officeDocument/2006/relationships/image" Target="../media/image42.gif"/><Relationship Id="rId23" Type="http://schemas.openxmlformats.org/officeDocument/2006/relationships/image" Target="../media/image45.png"/><Relationship Id="rId10" Type="http://schemas.openxmlformats.org/officeDocument/2006/relationships/image" Target="../media/image56.png"/><Relationship Id="rId19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Relationship Id="rId14" Type="http://schemas.openxmlformats.org/officeDocument/2006/relationships/image" Target="../media/image23.png"/><Relationship Id="rId22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.png"/><Relationship Id="rId5" Type="http://schemas.microsoft.com/office/2007/relationships/hdphoto" Target="../media/hdphoto3.wdp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26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42.gif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4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2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14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5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5" Type="http://schemas.openxmlformats.org/officeDocument/2006/relationships/image" Target="../media/image11.png"/><Relationship Id="rId10" Type="http://schemas.openxmlformats.org/officeDocument/2006/relationships/image" Target="../media/image42.gif"/><Relationship Id="rId19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Relationship Id="rId2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75.png"/><Relationship Id="rId18" Type="http://schemas.openxmlformats.org/officeDocument/2006/relationships/image" Target="../media/image57.png"/><Relationship Id="rId26" Type="http://schemas.openxmlformats.org/officeDocument/2006/relationships/image" Target="../media/image10.png"/><Relationship Id="rId3" Type="http://schemas.openxmlformats.org/officeDocument/2006/relationships/image" Target="../media/image69.png"/><Relationship Id="rId21" Type="http://schemas.openxmlformats.org/officeDocument/2006/relationships/image" Target="../media/image79.png"/><Relationship Id="rId7" Type="http://schemas.openxmlformats.org/officeDocument/2006/relationships/image" Target="../media/image23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5" Type="http://schemas.openxmlformats.org/officeDocument/2006/relationships/image" Target="../media/image14.png"/><Relationship Id="rId2" Type="http://schemas.openxmlformats.org/officeDocument/2006/relationships/image" Target="../media/image68.png"/><Relationship Id="rId16" Type="http://schemas.openxmlformats.org/officeDocument/2006/relationships/image" Target="../media/image55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24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77.png"/><Relationship Id="rId23" Type="http://schemas.openxmlformats.org/officeDocument/2006/relationships/image" Target="../media/image12.png"/><Relationship Id="rId10" Type="http://schemas.openxmlformats.org/officeDocument/2006/relationships/image" Target="../media/image72.png"/><Relationship Id="rId19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0.png"/><Relationship Id="rId27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0.png"/><Relationship Id="rId3" Type="http://schemas.openxmlformats.org/officeDocument/2006/relationships/image" Target="../media/image33.png"/><Relationship Id="rId7" Type="http://schemas.openxmlformats.org/officeDocument/2006/relationships/image" Target="../media/image83.png"/><Relationship Id="rId12" Type="http://schemas.openxmlformats.org/officeDocument/2006/relationships/image" Target="../media/image14.png"/><Relationship Id="rId2" Type="http://schemas.openxmlformats.org/officeDocument/2006/relationships/image" Target="../media/image3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3.png"/><Relationship Id="rId5" Type="http://schemas.openxmlformats.org/officeDocument/2006/relationships/image" Target="../media/image46.png"/><Relationship Id="rId15" Type="http://schemas.openxmlformats.org/officeDocument/2006/relationships/image" Target="../media/image85.png"/><Relationship Id="rId10" Type="http://schemas.openxmlformats.org/officeDocument/2006/relationships/image" Target="../media/image12.png"/><Relationship Id="rId4" Type="http://schemas.openxmlformats.org/officeDocument/2006/relationships/image" Target="../media/image81.png"/><Relationship Id="rId9" Type="http://schemas.openxmlformats.org/officeDocument/2006/relationships/image" Target="../media/image10.png"/><Relationship Id="rId1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90.png"/><Relationship Id="rId5" Type="http://schemas.openxmlformats.org/officeDocument/2006/relationships/image" Target="../media/image57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19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8.png"/><Relationship Id="rId18" Type="http://schemas.openxmlformats.org/officeDocument/2006/relationships/image" Target="../media/image101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12" Type="http://schemas.openxmlformats.org/officeDocument/2006/relationships/image" Target="../media/image91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90.png"/><Relationship Id="rId5" Type="http://schemas.openxmlformats.org/officeDocument/2006/relationships/image" Target="../media/image57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4" Type="http://schemas.openxmlformats.org/officeDocument/2006/relationships/image" Target="../media/image39.png"/><Relationship Id="rId9" Type="http://schemas.openxmlformats.org/officeDocument/2006/relationships/image" Target="../media/image88.png"/><Relationship Id="rId1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09.png"/><Relationship Id="rId18" Type="http://schemas.microsoft.com/office/2007/relationships/hdphoto" Target="../media/hdphoto5.wdp"/><Relationship Id="rId3" Type="http://schemas.openxmlformats.org/officeDocument/2006/relationships/image" Target="../media/image21.png"/><Relationship Id="rId21" Type="http://schemas.openxmlformats.org/officeDocument/2006/relationships/image" Target="../media/image116.png"/><Relationship Id="rId7" Type="http://schemas.openxmlformats.org/officeDocument/2006/relationships/image" Target="../media/image106.png"/><Relationship Id="rId12" Type="http://schemas.openxmlformats.org/officeDocument/2006/relationships/image" Target="../media/image13.png"/><Relationship Id="rId17" Type="http://schemas.openxmlformats.org/officeDocument/2006/relationships/image" Target="../media/image113.png"/><Relationship Id="rId2" Type="http://schemas.openxmlformats.org/officeDocument/2006/relationships/image" Target="../media/image102.png"/><Relationship Id="rId16" Type="http://schemas.openxmlformats.org/officeDocument/2006/relationships/image" Target="../media/image112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4.png"/><Relationship Id="rId5" Type="http://schemas.openxmlformats.org/officeDocument/2006/relationships/image" Target="../media/image104.png"/><Relationship Id="rId15" Type="http://schemas.openxmlformats.org/officeDocument/2006/relationships/image" Target="../media/image111.png"/><Relationship Id="rId10" Type="http://schemas.openxmlformats.org/officeDocument/2006/relationships/image" Target="../media/image12.png"/><Relationship Id="rId19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33.png"/><Relationship Id="rId21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10.png"/><Relationship Id="rId25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27.gif"/><Relationship Id="rId23" Type="http://schemas.openxmlformats.org/officeDocument/2006/relationships/image" Target="../media/image20.png"/><Relationship Id="rId10" Type="http://schemas.openxmlformats.org/officeDocument/2006/relationships/image" Target="../media/image39.png"/><Relationship Id="rId19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2.gif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12.png"/><Relationship Id="rId26" Type="http://schemas.openxmlformats.org/officeDocument/2006/relationships/image" Target="../media/image49.gif"/><Relationship Id="rId3" Type="http://schemas.openxmlformats.org/officeDocument/2006/relationships/image" Target="../media/image32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48.gif"/><Relationship Id="rId2" Type="http://schemas.openxmlformats.org/officeDocument/2006/relationships/image" Target="../media/image47.gif"/><Relationship Id="rId16" Type="http://schemas.openxmlformats.org/officeDocument/2006/relationships/image" Target="../media/image27.gif"/><Relationship Id="rId20" Type="http://schemas.openxmlformats.org/officeDocument/2006/relationships/image" Target="../media/image14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24" Type="http://schemas.openxmlformats.org/officeDocument/2006/relationships/image" Target="../media/image25.gif"/><Relationship Id="rId5" Type="http://schemas.openxmlformats.org/officeDocument/2006/relationships/image" Target="../media/image34.png"/><Relationship Id="rId15" Type="http://schemas.openxmlformats.org/officeDocument/2006/relationships/image" Target="../media/image42.gif"/><Relationship Id="rId23" Type="http://schemas.openxmlformats.org/officeDocument/2006/relationships/image" Target="../media/image29.gif"/><Relationship Id="rId28" Type="http://schemas.openxmlformats.org/officeDocument/2006/relationships/image" Target="../media/image46.png"/><Relationship Id="rId10" Type="http://schemas.openxmlformats.org/officeDocument/2006/relationships/image" Target="../media/image38.png"/><Relationship Id="rId19" Type="http://schemas.openxmlformats.org/officeDocument/2006/relationships/image" Target="../media/image13.png"/><Relationship Id="rId31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Relationship Id="rId27" Type="http://schemas.openxmlformats.org/officeDocument/2006/relationships/image" Target="../media/image50.gif"/><Relationship Id="rId3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화면 상단에는 </a:t>
            </a:r>
            <a:r>
              <a:rPr lang="en-US" altLang="ko-KR" sz="1200" dirty="0" smtClean="0"/>
              <a:t>GNB </a:t>
            </a:r>
            <a:r>
              <a:rPr lang="ko-KR" altLang="en-US" sz="1200" dirty="0" smtClean="0"/>
              <a:t>및 전투 화면 표시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dirty="0" smtClean="0"/>
              <a:t>화면 중앙에는 선택된 메뉴의 대한 내용을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하단 메뉴 영역은 훈련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수색 순서대로 나열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기본 메뉴는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훈련</a:t>
            </a:r>
            <a:r>
              <a:rPr lang="en-US" altLang="ko-KR" sz="1200" b="1" dirty="0" smtClean="0"/>
              <a:t>]</a:t>
            </a:r>
            <a:r>
              <a:rPr lang="en-US" altLang="ko-KR" sz="12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보물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과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수색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은 기본적으로 해금 되어있지 않으며 해금 하기 전까지 메뉴 선택이 불가능</a:t>
            </a:r>
            <a:endParaRPr lang="en-US" altLang="ko-KR" sz="1200" dirty="0" smtClean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화면 </a:t>
            </a:r>
            <a:r>
              <a:rPr lang="ko-KR" altLang="en-US" sz="1400" b="1" dirty="0">
                <a:solidFill>
                  <a:srgbClr val="FF0000"/>
                </a:solidFill>
              </a:rPr>
              <a:t>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화면에 보이는 캐릭터가 기본 캐릭터</a:t>
            </a:r>
            <a:endParaRPr lang="en-US" altLang="ko-KR" sz="1200" dirty="0" smtClean="0"/>
          </a:p>
          <a:p>
            <a:r>
              <a:rPr lang="ko-KR" altLang="en-US" sz="1200" dirty="0" smtClean="0"/>
              <a:t>기본 무기인 </a:t>
            </a:r>
            <a:r>
              <a:rPr lang="ko-KR" altLang="en-US" sz="1200" b="1" dirty="0" smtClean="0"/>
              <a:t>나무막대기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착용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몬스터인 경우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피격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처치 모션 출력</a:t>
            </a:r>
            <a:endParaRPr lang="en-US" altLang="ko-KR" sz="1200" dirty="0" smtClean="0"/>
          </a:p>
          <a:p>
            <a:r>
              <a:rPr lang="ko-KR" altLang="en-US" sz="1200" dirty="0" smtClean="0"/>
              <a:t>보스 몬스터인 경우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피격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처치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공격</a:t>
            </a:r>
            <a:r>
              <a:rPr lang="ko-KR" altLang="en-US" sz="1200" dirty="0" smtClean="0"/>
              <a:t> 모션 출력</a:t>
            </a:r>
            <a:endParaRPr lang="en-US" altLang="ko-KR" sz="1200" dirty="0" smtClean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0292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]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상하 </a:t>
            </a:r>
            <a:r>
              <a:rPr lang="en-US" altLang="ko-KR" sz="1200" dirty="0" smtClean="0"/>
              <a:t>Scroll</a:t>
            </a:r>
            <a:r>
              <a:rPr lang="ko-KR" altLang="en-US" sz="1200" dirty="0" smtClean="0"/>
              <a:t>로 이동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터치</a:t>
            </a:r>
            <a:r>
              <a:rPr lang="en-US" altLang="ko-KR" sz="1200" b="1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업그레이드 비용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획득 식량 등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B)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메뉴 탭 버튼</a:t>
            </a:r>
            <a:endParaRPr lang="en-US" altLang="ko-KR" sz="1400" b="1" dirty="0" smtClean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훈련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부분 내용이 보기 전환되어 각 메뉴에 해당하는 내용으로 변환됨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미션 썸네일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/>
              <a:t>(125 x 125)</a:t>
            </a:r>
            <a:r>
              <a:rPr lang="ko-KR" altLang="en-US" sz="1200" b="1" dirty="0" smtClean="0"/>
              <a:t> 픽셀</a:t>
            </a:r>
            <a:r>
              <a:rPr lang="ko-KR" altLang="en-US" sz="1200" dirty="0" smtClean="0"/>
              <a:t> 크기로 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현재 레벨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최대 레벨 도달 시 버튼에 </a:t>
            </a:r>
            <a:r>
              <a:rPr lang="en-US" altLang="ko-KR" sz="1200" dirty="0" smtClean="0"/>
              <a:t>MAX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레벨 </a:t>
            </a:r>
            <a:r>
              <a:rPr lang="en-US" altLang="ko-KR" sz="1200" dirty="0" smtClean="0"/>
              <a:t>: 100)</a:t>
            </a:r>
            <a:endParaRPr lang="en-US" altLang="ko-KR" sz="1200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시간이 다 지날 시 </a:t>
            </a:r>
            <a:r>
              <a:rPr lang="en-US" altLang="ko-KR" sz="1200" b="1" dirty="0" smtClean="0"/>
              <a:t>4) </a:t>
            </a:r>
            <a:r>
              <a:rPr lang="ko-KR" altLang="en-US" sz="1200" dirty="0" smtClean="0"/>
              <a:t>만큼 식량 획득</a:t>
            </a:r>
            <a:endParaRPr lang="en-US" altLang="ko-KR" sz="1200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 smtClean="0"/>
              <a:t>공통 버튼 표기 규칙 및 팝업 규칙을 따름 </a:t>
            </a:r>
            <a:r>
              <a:rPr lang="en-US" altLang="ko-KR" sz="900" b="1" dirty="0" smtClean="0"/>
              <a:t>(</a:t>
            </a:r>
            <a:r>
              <a:rPr lang="ko-KR" altLang="en-US" sz="900" b="1" dirty="0" smtClean="0"/>
              <a:t>다음페이지 참조</a:t>
            </a:r>
            <a:r>
              <a:rPr lang="en-US" altLang="ko-KR" sz="900" dirty="0" smtClean="0"/>
              <a:t>)</a:t>
            </a:r>
            <a:endParaRPr lang="en-US" altLang="ko-KR" sz="900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3619813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3619813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3635330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4029036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3714087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32154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424864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328456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32809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37396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3588811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648325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989145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3646359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3677934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3721793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3773555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37140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4039418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398973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3741572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3831859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319684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5775325"/>
            <a:ext cx="3035079" cy="63808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577532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0" y="5854830"/>
            <a:ext cx="230045" cy="30291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13" y="5868838"/>
            <a:ext cx="230045" cy="302910"/>
          </a:xfrm>
          <a:prstGeom prst="rect">
            <a:avLst/>
          </a:prstGeom>
        </p:spPr>
      </p:pic>
      <p:sp>
        <p:nvSpPr>
          <p:cNvPr id="3" name="위쪽/아래쪽 화살표 2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</a:t>
            </a:r>
            <a:r>
              <a:rPr lang="ko-KR" altLang="en-US" sz="1050" b="1" dirty="0" smtClean="0"/>
              <a:t>버튼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00" b="1" dirty="0" smtClean="0"/>
              <a:t>A) </a:t>
            </a:r>
            <a:r>
              <a:rPr lang="ko-KR" altLang="en-US" sz="1000" b="1" dirty="0" smtClean="0"/>
              <a:t>재화 보유량 충분하고 구매 제약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걸려있지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않은 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 원본색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수치 색상 노란색</a:t>
            </a:r>
            <a:r>
              <a:rPr lang="en-US" altLang="ko-KR" sz="1000" b="1" dirty="0" smtClean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 smtClean="0"/>
              <a:t>버튼이 </a:t>
            </a:r>
            <a:r>
              <a:rPr lang="ko-KR" altLang="en-US" sz="1000" b="1" dirty="0"/>
              <a:t>활성화는 되어있지만 재화가 부족해서 구매하지 못하는 </a:t>
            </a:r>
            <a:r>
              <a:rPr lang="ko-KR" altLang="en-US" sz="1000" b="1" dirty="0" smtClean="0"/>
              <a:t>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 원본색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수치 색상 빨간색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endParaRPr lang="en-US" altLang="ko-KR" sz="1000" b="1" dirty="0" smtClean="0"/>
          </a:p>
          <a:p>
            <a:r>
              <a:rPr lang="en-US" altLang="ko-KR" sz="1000" b="1" dirty="0" smtClean="0"/>
              <a:t>C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아직 특정 스테이지 도달 이전 </a:t>
            </a:r>
            <a:r>
              <a:rPr lang="ko-KR" altLang="en-US" sz="1000" b="1" dirty="0" smtClean="0"/>
              <a:t>또는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해금 </a:t>
            </a:r>
            <a:r>
              <a:rPr lang="ko-KR" altLang="en-US" sz="1000" b="1" dirty="0"/>
              <a:t>조건을 만족하지 못한 </a:t>
            </a:r>
            <a:r>
              <a:rPr lang="ko-KR" altLang="en-US" sz="1000" b="1" dirty="0" smtClean="0"/>
              <a:t>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회색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수치 색상 파란색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9311" y="5034770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84" y="5131749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336661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54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500386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04899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76376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치명타 확률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훈련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적 처리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41266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972712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975918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801352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209964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04899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58285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71911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178096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607937"/>
            <a:ext cx="2744240" cy="2307919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78195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28897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81993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778271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774116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4068439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823170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849256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2974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2938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28965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1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5839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338708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3647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8207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8292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82141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1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11573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870464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89655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33362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334302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62862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383356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40944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29" name="그림 128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824774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0" name="그림 129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340659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83160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88483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3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34146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39469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86693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92016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37841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43164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898436"/>
            <a:ext cx="570365" cy="61144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898436"/>
            <a:ext cx="597988" cy="61144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898436"/>
            <a:ext cx="545050" cy="6114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898436"/>
            <a:ext cx="558343" cy="611445"/>
          </a:xfrm>
          <a:prstGeom prst="rect">
            <a:avLst/>
          </a:prstGeom>
          <a:noFill/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898436"/>
            <a:ext cx="640535" cy="611445"/>
          </a:xfrm>
          <a:prstGeom prst="rect">
            <a:avLst/>
          </a:prstGeom>
          <a:noFill/>
        </p:spPr>
      </p:pic>
      <p:sp>
        <p:nvSpPr>
          <p:cNvPr id="1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083083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597643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1080581" y="402313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1080581" y="4536152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917181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435102"/>
            <a:ext cx="137295" cy="127934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960789"/>
            <a:ext cx="137295" cy="127934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461547"/>
            <a:ext cx="137295" cy="127934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964999"/>
            <a:ext cx="230045" cy="30291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979007"/>
            <a:ext cx="230045" cy="302910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5408" y="3095431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88435" y="3095671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626752" y="3050965"/>
            <a:ext cx="166881" cy="5618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27615" r="37211" b="27653"/>
          <a:stretch/>
        </p:blipFill>
        <p:spPr>
          <a:xfrm>
            <a:off x="6491287" y="3019425"/>
            <a:ext cx="464343" cy="78105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6897255" y="3299238"/>
            <a:ext cx="166881" cy="5618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치명타 확률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훈련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적 처리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 smtClean="0"/>
              <a:t>메인 화면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와 동일 위치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형태 사용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 장착 슬롯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무기</a:t>
            </a:r>
            <a:r>
              <a:rPr lang="en-US" altLang="ko-KR" sz="1200" dirty="0" smtClean="0"/>
              <a:t>, 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한벌 옷</a:t>
            </a:r>
            <a:endParaRPr lang="en-US" altLang="ko-KR" sz="1200" dirty="0" smtClean="0"/>
          </a:p>
          <a:p>
            <a:r>
              <a:rPr lang="ko-KR" altLang="en-US" sz="1200" dirty="0" smtClean="0"/>
              <a:t>터치 시 장착된 스킨 착용 해제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아바타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장착한 아이템에 따라 아바타의 외형 변화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스탯 표기와 보물 효과 표기는 한글 자음 순서대로 정렬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스탯 표기에서 </a:t>
            </a:r>
            <a:r>
              <a:rPr lang="en-US" altLang="ko-KR" sz="1200" dirty="0" smtClean="0"/>
              <a:t>%</a:t>
            </a:r>
            <a:r>
              <a:rPr lang="ko-KR" altLang="en-US" sz="1200" dirty="0" smtClean="0"/>
              <a:t>가 붙은 항목들은 기본값이 </a:t>
            </a:r>
            <a:r>
              <a:rPr lang="en-US" altLang="ko-KR" sz="1200" dirty="0" smtClean="0"/>
              <a:t>100% </a:t>
            </a:r>
            <a:r>
              <a:rPr lang="ko-KR" altLang="en-US" sz="1200" dirty="0" smtClean="0"/>
              <a:t>입니다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이동속도는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초당 움직일수있는 거리 값을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r>
              <a:rPr lang="en-US" altLang="ko-KR" sz="1200" dirty="0"/>
              <a:t>(</a:t>
            </a:r>
            <a:r>
              <a:rPr lang="ko-KR" altLang="en-US" sz="1200" dirty="0" smtClean="0"/>
              <a:t>이동속도 </a:t>
            </a:r>
            <a:r>
              <a:rPr lang="en-US" altLang="ko-KR" sz="1200" dirty="0" smtClean="0"/>
              <a:t>1 = 1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1M)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캐릭터를 터치하면 캐릭터 정보창 팝업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하단에서부터 화면 중앙까지 올라오는 팝업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버튼을 터치 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레벨이 높아질수록 공격력 </a:t>
            </a:r>
            <a:r>
              <a:rPr lang="ko-KR" altLang="en-US" sz="1200" dirty="0" smtClean="0"/>
              <a:t>증가</a:t>
            </a:r>
            <a:endParaRPr lang="en-US" altLang="ko-KR" sz="1200" dirty="0" smtClean="0"/>
          </a:p>
          <a:p>
            <a:r>
              <a:rPr lang="ko-KR" altLang="en-US" sz="1200" dirty="0" smtClean="0"/>
              <a:t>최대 레벨 도달 시 버튼에 </a:t>
            </a:r>
            <a:r>
              <a:rPr lang="en-US" altLang="ko-KR" sz="1200" dirty="0" smtClean="0"/>
              <a:t>MAX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레벨 </a:t>
            </a:r>
            <a:r>
              <a:rPr lang="en-US" altLang="ko-KR" sz="1200" dirty="0" smtClean="0"/>
              <a:t>: 10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레벨    을 올릴 시 추가되는 공격력 수치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단계의 무기를 구매하기 위해서는 착용하고 있는 무기를 </a:t>
            </a:r>
            <a:r>
              <a:rPr lang="en-US" altLang="ko-KR" sz="1200" dirty="0" smtClean="0"/>
              <a:t>Lv.10</a:t>
            </a:r>
            <a:r>
              <a:rPr lang="ko-KR" altLang="en-US" sz="1200" dirty="0" smtClean="0"/>
              <a:t>까지 업그레이드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5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297732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309280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327922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49176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309279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2494392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354023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52283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378844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2327923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2576274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2288868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2341662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194595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263057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194376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194339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 smtClean="0">
                <a:latin typeface="+mj-ea"/>
                <a:ea typeface="+mj-ea"/>
              </a:rPr>
              <a:t>나무 몽둥이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 smtClean="0">
                <a:latin typeface="+mj-ea"/>
                <a:ea typeface="+mj-ea"/>
              </a:rPr>
              <a:t>목검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 smtClean="0">
                <a:latin typeface="+mj-ea"/>
                <a:ea typeface="+mj-ea"/>
              </a:rPr>
              <a:t>녹슨 검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563539"/>
            <a:ext cx="137295" cy="12793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1245575" y="4136289"/>
            <a:ext cx="169188" cy="422971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43632" y="3635734"/>
            <a:ext cx="207698" cy="424923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1281237" y="4671217"/>
            <a:ext cx="121680" cy="3772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72216" y="5156994"/>
            <a:ext cx="135532" cy="44380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4927156" y="2320490"/>
            <a:ext cx="235312" cy="481418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55290" y="1065610"/>
            <a:ext cx="3027281" cy="21378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8833254" y="4418812"/>
            <a:ext cx="683181" cy="542734"/>
            <a:chOff x="8833254" y="4418812"/>
            <a:chExt cx="683181" cy="542734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8" name="그림 247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18569493" flipH="1">
              <a:off x="9007879" y="4375255"/>
              <a:ext cx="333932" cy="683181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9733314" y="4355946"/>
            <a:ext cx="584014" cy="658114"/>
            <a:chOff x="9559475" y="4355946"/>
            <a:chExt cx="584014" cy="658114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3" name="그림 262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7" t="82962" r="81115" b="68"/>
            <a:stretch/>
          </p:blipFill>
          <p:spPr>
            <a:xfrm rot="19018873">
              <a:off x="9705971" y="4355946"/>
              <a:ext cx="263245" cy="658114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10534207" y="4418812"/>
            <a:ext cx="612794" cy="542734"/>
            <a:chOff x="10220233" y="4418812"/>
            <a:chExt cx="612794" cy="542734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8787">
              <a:off x="10427792" y="4391298"/>
              <a:ext cx="197676" cy="612794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11363880" y="4418812"/>
            <a:ext cx="672717" cy="542734"/>
            <a:chOff x="10838803" y="4418812"/>
            <a:chExt cx="672717" cy="542734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897916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5" name="그림 264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8" t="38303" r="33890" b="41455"/>
            <a:stretch/>
          </p:blipFill>
          <p:spPr>
            <a:xfrm rot="18841422">
              <a:off x="11072441" y="4359560"/>
              <a:ext cx="205441" cy="672717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8827404" y="5584212"/>
            <a:ext cx="686571" cy="542734"/>
            <a:chOff x="8827404" y="5584212"/>
            <a:chExt cx="686571" cy="542734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75" t="43755" r="46525" b="41356"/>
            <a:stretch/>
          </p:blipFill>
          <p:spPr>
            <a:xfrm rot="18645950" flipH="1">
              <a:off x="9055407" y="5535632"/>
              <a:ext cx="230565" cy="686571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9689170" y="5584212"/>
            <a:ext cx="672302" cy="542734"/>
            <a:chOff x="9515331" y="5584212"/>
            <a:chExt cx="672302" cy="542734"/>
          </a:xfrm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7" t="42778" r="51444" b="41111"/>
            <a:stretch/>
          </p:blipFill>
          <p:spPr>
            <a:xfrm rot="18819188" flipH="1">
              <a:off x="9728613" y="5542766"/>
              <a:ext cx="245738" cy="672302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10544677" y="5584212"/>
            <a:ext cx="584014" cy="612064"/>
            <a:chOff x="10236112" y="5584212"/>
            <a:chExt cx="584014" cy="612064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3" t="43445" r="71572" b="41666"/>
            <a:stretch/>
          </p:blipFill>
          <p:spPr>
            <a:xfrm rot="18968331">
              <a:off x="10370917" y="5604572"/>
              <a:ext cx="335594" cy="59170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1423874" y="5584209"/>
            <a:ext cx="613092" cy="542734"/>
            <a:chOff x="11406003" y="5584209"/>
            <a:chExt cx="613092" cy="542734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408232" y="5584209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3" t="39444" r="79667" b="41555"/>
            <a:stretch/>
          </p:blipFill>
          <p:spPr>
            <a:xfrm rot="18620600">
              <a:off x="11551209" y="5555572"/>
              <a:ext cx="322680" cy="613092"/>
            </a:xfrm>
            <a:prstGeom prst="rect">
              <a:avLst/>
            </a:prstGeom>
          </p:spPr>
        </p:pic>
      </p:grpSp>
      <p:sp>
        <p:nvSpPr>
          <p:cNvPr id="266" name="TextBox 265"/>
          <p:cNvSpPr txBox="1"/>
          <p:nvPr/>
        </p:nvSpPr>
        <p:spPr>
          <a:xfrm>
            <a:off x="9011831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9872587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10681746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11541380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11541380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10688421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9874081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9015987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1602220"/>
            <a:ext cx="3559265" cy="11118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99857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1020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02898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212427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14693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05527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20707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06351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255365"/>
            <a:ext cx="159146" cy="171757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315523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이름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현재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레벨 </a:t>
            </a:r>
            <a:r>
              <a:rPr lang="en-US" altLang="ko-KR" sz="1100" dirty="0" smtClean="0"/>
              <a:t>: 100</a:t>
            </a:r>
          </a:p>
          <a:p>
            <a:r>
              <a:rPr lang="ko-KR" altLang="en-US" sz="1100" dirty="0" smtClean="0"/>
              <a:t>최대 레벨 도달 시 버튼에 </a:t>
            </a:r>
            <a:r>
              <a:rPr lang="en-US" altLang="ko-KR" sz="1100" dirty="0" smtClean="0"/>
              <a:t>MAX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100" dirty="0" smtClean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있는 효과는 </a:t>
            </a:r>
            <a:r>
              <a:rPr lang="ko-KR" altLang="en-US" sz="1100" b="1" dirty="0" smtClean="0">
                <a:solidFill>
                  <a:schemeClr val="accent6"/>
                </a:solidFill>
              </a:rPr>
              <a:t>초록색</a:t>
            </a:r>
            <a:r>
              <a:rPr lang="ko-KR" altLang="en-US" sz="1100" dirty="0" smtClean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    을 올릴 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추가되는 수치 값 표시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Default : </a:t>
            </a:r>
            <a:r>
              <a:rPr lang="ko-KR" altLang="en-US" sz="1100" dirty="0" smtClean="0"/>
              <a:t>일반 버튼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버튼 터치 시 눌린 효과</a:t>
            </a:r>
            <a:endParaRPr lang="en-US" altLang="ko-KR" sz="1100" dirty="0" smtClean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이동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터치 시 눌린 효과</a:t>
            </a:r>
            <a:endParaRPr lang="en-US" altLang="ko-KR" sz="1100" dirty="0" smtClean="0"/>
          </a:p>
          <a:p>
            <a:endParaRPr lang="en-US" altLang="ko-KR" sz="14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7)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스페셜 보물을 획득할 때마다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레벨 씩 업그레이드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보물을 보유중 일시 버튼에 획득 표기 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버튼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빨간색 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글자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노란색</a:t>
            </a:r>
            <a:r>
              <a:rPr lang="en-US" altLang="ko-KR" sz="1100" b="1" dirty="0" smtClean="0"/>
              <a:t>)</a:t>
            </a:r>
          </a:p>
          <a:p>
            <a:r>
              <a:rPr lang="ko-KR" altLang="en-US" sz="1100" dirty="0" smtClean="0"/>
              <a:t>스페셜 보물 미보유시 버튼에 미 획득 표기</a:t>
            </a:r>
            <a:endParaRPr lang="en-US" altLang="ko-KR" sz="1100" dirty="0" smtClean="0"/>
          </a:p>
          <a:p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버튼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회색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글자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빨간색</a:t>
            </a:r>
            <a:r>
              <a:rPr lang="en-US" altLang="ko-KR" sz="1100" b="1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200" dirty="0" smtClean="0"/>
              <a:t>8</a:t>
            </a:r>
            <a:r>
              <a:rPr lang="en-US" altLang="ko-KR" sz="1200" dirty="0" smtClean="0"/>
              <a:t>) </a:t>
            </a:r>
            <a:r>
              <a:rPr lang="ko-KR" altLang="en-US" sz="1200" b="1" dirty="0" smtClean="0"/>
              <a:t>데이터베이스 </a:t>
            </a:r>
            <a:r>
              <a:rPr lang="ko-KR" altLang="en-US" sz="1200" b="1" dirty="0"/>
              <a:t>추후 예정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4297784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45879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46795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48275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7568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450347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4567782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96613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99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47348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549744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98352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60074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966651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486303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98499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500028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08503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15%</a:t>
            </a:r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07735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58633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608337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2029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7064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620754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4467920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4985611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5490214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6024059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5054678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200897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219366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20013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234698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2192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236746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200897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20478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551470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556910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602897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608337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4092558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39700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4092558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3971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8787172" y="6156145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42051" y="6222123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46" y="6143779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871" y="6172926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5927" y="6143779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536" y="6442045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9188532" y="6433237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9533724" y="6458011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73" y="6474680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0274394" y="630375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/>
              <a:t>무기의 이름 </a:t>
            </a:r>
            <a:r>
              <a:rPr lang="ko-KR" altLang="en-US" sz="1400" dirty="0"/>
              <a:t>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864100"/>
            <a:ext cx="149561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195397"/>
            <a:ext cx="149561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3551822"/>
            <a:ext cx="149561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863604"/>
            <a:ext cx="149561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169539"/>
            <a:ext cx="149561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5398770"/>
            <a:ext cx="118990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866755"/>
            <a:ext cx="118990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354731"/>
            <a:ext cx="118990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807190"/>
            <a:ext cx="118990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254997"/>
            <a:ext cx="118990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2772884"/>
            <a:ext cx="543158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902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현재 선택한 땅을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땅의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나오는 보물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터치 시 수색 확인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확인 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수색</a:t>
            </a:r>
            <a:endParaRPr lang="en-US" altLang="ko-KR" sz="1400" dirty="0"/>
          </a:p>
          <a:p>
            <a:r>
              <a:rPr lang="ko-KR" altLang="en-US" sz="1400" dirty="0"/>
              <a:t>수색을 하여</a:t>
            </a:r>
            <a:r>
              <a:rPr lang="en-US" altLang="ko-KR" sz="1400" dirty="0"/>
              <a:t>, </a:t>
            </a:r>
            <a:r>
              <a:rPr lang="ko-KR" altLang="en-US" sz="1400" dirty="0"/>
              <a:t>보물을 탐색합니다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( </a:t>
            </a:r>
            <a:r>
              <a:rPr lang="ko-KR" altLang="en-US" sz="1400" dirty="0"/>
              <a:t>획득 </a:t>
            </a:r>
            <a:r>
              <a:rPr lang="en-US" altLang="ko-KR" sz="1400" dirty="0"/>
              <a:t>) </a:t>
            </a:r>
            <a:r>
              <a:rPr lang="ko-KR" altLang="en-US" sz="1400" dirty="0"/>
              <a:t>보물</a:t>
            </a:r>
            <a:r>
              <a:rPr lang="en-US" altLang="ko-KR" sz="1400" dirty="0"/>
              <a:t>, </a:t>
            </a:r>
            <a:r>
              <a:rPr lang="ko-KR" altLang="en-US" sz="1400" dirty="0"/>
              <a:t>장수</a:t>
            </a:r>
            <a:r>
              <a:rPr lang="en-US" altLang="ko-KR" sz="1400" dirty="0"/>
              <a:t>, </a:t>
            </a:r>
            <a:r>
              <a:rPr lang="ko-KR" altLang="en-US" sz="1400" dirty="0"/>
              <a:t>보물상자</a:t>
            </a:r>
            <a:endParaRPr lang="en-US" altLang="ko-KR" sz="1400" dirty="0"/>
          </a:p>
          <a:p>
            <a:r>
              <a:rPr lang="ko-KR" altLang="en-US" sz="1400" dirty="0"/>
              <a:t>보물 </a:t>
            </a:r>
            <a:r>
              <a:rPr lang="en-US" altLang="ko-KR" sz="1400" dirty="0"/>
              <a:t>– </a:t>
            </a:r>
            <a:r>
              <a:rPr lang="ko-KR" altLang="en-US" sz="1400" dirty="0"/>
              <a:t>스폐셜 보물이 열리게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3170581" y="37124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33732" y="1100575"/>
            <a:ext cx="446172" cy="2665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5" y="1101022"/>
            <a:ext cx="271061" cy="268049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3732" y="1121083"/>
            <a:ext cx="42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</a:rPr>
              <a:t>7 / 7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6732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751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확인 창 </a:t>
            </a:r>
            <a:r>
              <a:rPr lang="en-US" altLang="ko-KR" sz="1400"/>
              <a:t>– ( </a:t>
            </a:r>
            <a:r>
              <a:rPr lang="ko-KR" altLang="en-US" sz="1400"/>
              <a:t>예 누를 시 이동 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1)  </a:t>
            </a:r>
            <a:r>
              <a:rPr lang="ko-KR" altLang="en-US" sz="1400"/>
              <a:t>보물 발견 시 획득 성공 화면</a:t>
            </a:r>
            <a:endParaRPr lang="en-US" altLang="ko-KR" sz="1400"/>
          </a:p>
          <a:p>
            <a:pPr marL="342900" indent="-342900">
              <a:buAutoNum type="arabicParenR"/>
            </a:pPr>
            <a:endParaRPr lang="en-US" altLang="ko-KR" sz="1400"/>
          </a:p>
          <a:p>
            <a:r>
              <a:rPr lang="en-US" altLang="ko-KR" sz="1400"/>
              <a:t>2)  </a:t>
            </a:r>
            <a:r>
              <a:rPr lang="ko-KR" altLang="en-US" sz="1400"/>
              <a:t>보물 발견 시 획득 실패 화면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662522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500163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6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00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8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9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787669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1123598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825340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778258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787669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825340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787669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825340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787669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825340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1123598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1123598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1123598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801752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1123598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1123598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1123598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1123598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780073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737237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98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325599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>
            <a:extLst>
              <a:ext uri="{FF2B5EF4-FFF2-40B4-BE49-F238E27FC236}">
                <a16:creationId xmlns:a16="http://schemas.microsoft.com/office/drawing/2014/main" id="{6B9F70D8-7012-480D-84D8-CDBAEF4B3D5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1165688"/>
            <a:ext cx="561776" cy="236827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953A78DC-576D-4FC3-B16B-E0E01483F0C4}"/>
              </a:ext>
            </a:extLst>
          </p:cNvPr>
          <p:cNvSpPr txBox="1"/>
          <p:nvPr/>
        </p:nvSpPr>
        <p:spPr>
          <a:xfrm>
            <a:off x="707101" y="1160572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726829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778258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801752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778258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801752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773386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796880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246995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438265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422029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0" y="3497768"/>
            <a:ext cx="2744240" cy="2307919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7" y="5786908"/>
            <a:ext cx="597988" cy="611445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31" y="5786908"/>
            <a:ext cx="545050" cy="611445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9" y="5786908"/>
            <a:ext cx="640535" cy="611445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5788267"/>
            <a:ext cx="570365" cy="611445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1445052"/>
            <a:ext cx="2393654" cy="1787146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507800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843729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545471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6498389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507800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545471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507800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545471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507800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545471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843729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843729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843729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6521883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843729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843729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843729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843729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5264133"/>
            <a:ext cx="362303" cy="348923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5" y="4754087"/>
            <a:ext cx="357053" cy="34020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4256214"/>
            <a:ext cx="365604" cy="335062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3750395"/>
            <a:ext cx="365604" cy="33506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9" y="2194757"/>
            <a:ext cx="212659" cy="293672"/>
          </a:xfrm>
          <a:prstGeom prst="rect">
            <a:avLst/>
          </a:prstGeom>
        </p:spPr>
      </p:pic>
      <p:pic>
        <p:nvPicPr>
          <p:cNvPr id="461" name="그림 460">
            <a:extLst>
              <a:ext uri="{FF2B5EF4-FFF2-40B4-BE49-F238E27FC236}">
                <a16:creationId xmlns:a16="http://schemas.microsoft.com/office/drawing/2014/main" id="{8933642A-9039-4F94-9BA4-4F590636E80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164055"/>
            <a:ext cx="561776" cy="236827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D8AA2AFF-F8D1-4000-8485-0CBAEFB69AA4}"/>
              </a:ext>
            </a:extLst>
          </p:cNvPr>
          <p:cNvSpPr txBox="1"/>
          <p:nvPr/>
        </p:nvSpPr>
        <p:spPr>
          <a:xfrm>
            <a:off x="4427232" y="1158939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6498389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6521883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6498389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6521883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6493517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6517011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040527" y="5494541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717793" y="5485373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65" y="5771119"/>
            <a:ext cx="570364" cy="624609"/>
          </a:xfrm>
          <a:prstGeom prst="rect">
            <a:avLst/>
          </a:prstGeom>
        </p:spPr>
      </p:pic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6" y="5790003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3" y="3175383"/>
            <a:ext cx="3027281" cy="428389"/>
          </a:xfrm>
          <a:prstGeom prst="rect">
            <a:avLst/>
          </a:prstGeom>
        </p:spPr>
      </p:pic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494597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723097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7" y="3194329"/>
            <a:ext cx="3027281" cy="428389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4230046" y="1057612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922E160-C0A6-4B57-B227-5691F8D835E0}"/>
              </a:ext>
            </a:extLst>
          </p:cNvPr>
          <p:cNvSpPr txBox="1"/>
          <p:nvPr/>
        </p:nvSpPr>
        <p:spPr>
          <a:xfrm>
            <a:off x="4447688" y="1661135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수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색</a:t>
            </a:r>
            <a:endParaRPr lang="en-US" altLang="ko-KR" sz="4800" b="1" dirty="0">
              <a:solidFill>
                <a:srgbClr val="FF0000"/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4800" b="1" dirty="0">
                <a:solidFill>
                  <a:srgbClr val="FF0000"/>
                </a:solidFill>
              </a:rPr>
              <a:t>실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패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4427232" y="1400882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685952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597722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12D6FE6F-754C-4F70-9492-0FC7D91F2F1D}"/>
              </a:ext>
            </a:extLst>
          </p:cNvPr>
          <p:cNvSpPr/>
          <p:nvPr/>
        </p:nvSpPr>
        <p:spPr>
          <a:xfrm>
            <a:off x="4339002" y="13053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0" y="2832432"/>
            <a:ext cx="1479124" cy="133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861391" y="2618827"/>
            <a:ext cx="1804189" cy="1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4914458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194929"/>
            <a:ext cx="3536726" cy="315609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49487" y="204073"/>
            <a:ext cx="3536726" cy="2308515"/>
            <a:chOff x="4649487" y="204073"/>
            <a:chExt cx="3536726" cy="230851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08885" y="533179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573791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021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026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23" y="288908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7280" y="347035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92" y="2861238"/>
            <a:ext cx="643731" cy="64373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04021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50" y="2003956"/>
            <a:ext cx="464150" cy="46415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170260" y="25202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89" y="204072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613752" y="386981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866086" y="438750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658854" y="815887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710589" y="861510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778370" y="937947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03" y="992316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1020200" y="1037390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8179" y="1060942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046754" y="864166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70703" y="902491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0703" y="1040447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710589" y="1413462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778370" y="1489899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8" y="1544268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1020200" y="1589342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1018179" y="1612894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046754" y="1416118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9170703" y="1454443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9170703" y="159239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1020200" y="2675533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994580" y="2699100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923955" y="2684302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1" y="2578659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6094684" y="32698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738857" y="32698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88654" y="484959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 추가 예정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75" y="3638788"/>
            <a:ext cx="3536726" cy="2509600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862348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694559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출석체크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41E881-853B-450B-9A60-6B7AE94879EA}"/>
              </a:ext>
            </a:extLst>
          </p:cNvPr>
          <p:cNvGraphicFramePr>
            <a:graphicFrameLocks noGrp="1"/>
          </p:cNvGraphicFramePr>
          <p:nvPr/>
        </p:nvGraphicFramePr>
        <p:xfrm>
          <a:off x="8633031" y="4184647"/>
          <a:ext cx="3109685" cy="14128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1937">
                  <a:extLst>
                    <a:ext uri="{9D8B030D-6E8A-4147-A177-3AD203B41FA5}">
                      <a16:colId xmlns:a16="http://schemas.microsoft.com/office/drawing/2014/main" val="398134245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242390640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350454238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3916860432"/>
                    </a:ext>
                  </a:extLst>
                </a:gridCol>
                <a:gridCol w="621937">
                  <a:extLst>
                    <a:ext uri="{9D8B030D-6E8A-4147-A177-3AD203B41FA5}">
                      <a16:colId xmlns:a16="http://schemas.microsoft.com/office/drawing/2014/main" val="911974933"/>
                    </a:ext>
                  </a:extLst>
                </a:gridCol>
              </a:tblGrid>
              <a:tr h="4723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08837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58266"/>
                  </a:ext>
                </a:extLst>
              </a:tr>
              <a:tr h="47027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4E3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20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9398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38D2675D-1F46-402D-A291-84228D920A2A}"/>
              </a:ext>
            </a:extLst>
          </p:cNvPr>
          <p:cNvGrpSpPr/>
          <p:nvPr/>
        </p:nvGrpSpPr>
        <p:grpSpPr>
          <a:xfrm>
            <a:off x="9206452" y="4170931"/>
            <a:ext cx="274608" cy="240257"/>
            <a:chOff x="8586434" y="4495528"/>
            <a:chExt cx="274608" cy="240257"/>
          </a:xfrm>
        </p:grpSpPr>
        <p:sp>
          <p:nvSpPr>
            <p:cNvPr id="113" name="직각 삼각형 112">
              <a:extLst>
                <a:ext uri="{FF2B5EF4-FFF2-40B4-BE49-F238E27FC236}">
                  <a16:creationId xmlns:a16="http://schemas.microsoft.com/office/drawing/2014/main" id="{7FB60546-8A48-4387-93AA-8B3BAAADEA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0C49561-C7BF-415E-B25E-97991BE062EA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D36EA2-A72B-4C10-8C61-27C9AC922814}"/>
              </a:ext>
            </a:extLst>
          </p:cNvPr>
          <p:cNvGrpSpPr/>
          <p:nvPr/>
        </p:nvGrpSpPr>
        <p:grpSpPr>
          <a:xfrm>
            <a:off x="9830146" y="4170931"/>
            <a:ext cx="274608" cy="240257"/>
            <a:chOff x="8586434" y="4495528"/>
            <a:chExt cx="274608" cy="240257"/>
          </a:xfrm>
        </p:grpSpPr>
        <p:sp>
          <p:nvSpPr>
            <p:cNvPr id="116" name="직각 삼각형 115">
              <a:extLst>
                <a:ext uri="{FF2B5EF4-FFF2-40B4-BE49-F238E27FC236}">
                  <a16:creationId xmlns:a16="http://schemas.microsoft.com/office/drawing/2014/main" id="{F7403C60-A4FD-40CE-8D9F-170B888DF1D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149487E-410A-4E07-976D-E62D8C03E2E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E0BEB5D-490B-426B-8CC0-4894C997D56A}"/>
              </a:ext>
            </a:extLst>
          </p:cNvPr>
          <p:cNvGrpSpPr/>
          <p:nvPr/>
        </p:nvGrpSpPr>
        <p:grpSpPr>
          <a:xfrm>
            <a:off x="10450327" y="4170931"/>
            <a:ext cx="274608" cy="240257"/>
            <a:chOff x="8586434" y="4495528"/>
            <a:chExt cx="274608" cy="240257"/>
          </a:xfrm>
        </p:grpSpPr>
        <p:sp>
          <p:nvSpPr>
            <p:cNvPr id="119" name="직각 삼각형 118">
              <a:extLst>
                <a:ext uri="{FF2B5EF4-FFF2-40B4-BE49-F238E27FC236}">
                  <a16:creationId xmlns:a16="http://schemas.microsoft.com/office/drawing/2014/main" id="{54871E15-CD54-4414-B2C1-5C60F644F5C5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99487D1-6291-4AF4-A614-FADC635B58C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8CBA01F-0DC7-436F-A855-113D38346EA7}"/>
              </a:ext>
            </a:extLst>
          </p:cNvPr>
          <p:cNvGrpSpPr/>
          <p:nvPr/>
        </p:nvGrpSpPr>
        <p:grpSpPr>
          <a:xfrm>
            <a:off x="11073372" y="4170931"/>
            <a:ext cx="274608" cy="240257"/>
            <a:chOff x="8586434" y="4495528"/>
            <a:chExt cx="274608" cy="240257"/>
          </a:xfrm>
        </p:grpSpPr>
        <p:sp>
          <p:nvSpPr>
            <p:cNvPr id="122" name="직각 삼각형 121">
              <a:extLst>
                <a:ext uri="{FF2B5EF4-FFF2-40B4-BE49-F238E27FC236}">
                  <a16:creationId xmlns:a16="http://schemas.microsoft.com/office/drawing/2014/main" id="{04463011-9DFF-46E1-849D-75BB08DB80CE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56858E2-2CB3-4F72-8B6A-42CB78AE8306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CB99AA8-3152-430D-8975-A47160DEE951}"/>
              </a:ext>
            </a:extLst>
          </p:cNvPr>
          <p:cNvGrpSpPr/>
          <p:nvPr/>
        </p:nvGrpSpPr>
        <p:grpSpPr>
          <a:xfrm>
            <a:off x="8586434" y="4645144"/>
            <a:ext cx="274608" cy="240257"/>
            <a:chOff x="8586434" y="4495528"/>
            <a:chExt cx="274608" cy="240257"/>
          </a:xfrm>
        </p:grpSpPr>
        <p:sp>
          <p:nvSpPr>
            <p:cNvPr id="125" name="직각 삼각형 124">
              <a:extLst>
                <a:ext uri="{FF2B5EF4-FFF2-40B4-BE49-F238E27FC236}">
                  <a16:creationId xmlns:a16="http://schemas.microsoft.com/office/drawing/2014/main" id="{52250B5A-6DE2-4E34-8FDC-EB85AF51789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B0B5A378-DEA6-4FB0-A337-4A4E6BE36964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6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5FA8AA30-5098-4824-864E-DFE64B3797BB}"/>
              </a:ext>
            </a:extLst>
          </p:cNvPr>
          <p:cNvGrpSpPr/>
          <p:nvPr/>
        </p:nvGrpSpPr>
        <p:grpSpPr>
          <a:xfrm>
            <a:off x="9206452" y="4645518"/>
            <a:ext cx="274608" cy="240257"/>
            <a:chOff x="8586434" y="4495528"/>
            <a:chExt cx="274608" cy="240257"/>
          </a:xfrm>
        </p:grpSpPr>
        <p:sp>
          <p:nvSpPr>
            <p:cNvPr id="128" name="직각 삼각형 127">
              <a:extLst>
                <a:ext uri="{FF2B5EF4-FFF2-40B4-BE49-F238E27FC236}">
                  <a16:creationId xmlns:a16="http://schemas.microsoft.com/office/drawing/2014/main" id="{F2EC2860-D93D-4091-8F73-46AF549CA973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C1F3EE-A6F8-46B6-A3DC-0A551A34C568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7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2916A23-834C-4AE3-9137-078795D11EFD}"/>
              </a:ext>
            </a:extLst>
          </p:cNvPr>
          <p:cNvGrpSpPr/>
          <p:nvPr/>
        </p:nvGrpSpPr>
        <p:grpSpPr>
          <a:xfrm>
            <a:off x="9830146" y="4645144"/>
            <a:ext cx="274608" cy="240257"/>
            <a:chOff x="8586434" y="4495528"/>
            <a:chExt cx="274608" cy="240257"/>
          </a:xfrm>
        </p:grpSpPr>
        <p:sp>
          <p:nvSpPr>
            <p:cNvPr id="131" name="직각 삼각형 130">
              <a:extLst>
                <a:ext uri="{FF2B5EF4-FFF2-40B4-BE49-F238E27FC236}">
                  <a16:creationId xmlns:a16="http://schemas.microsoft.com/office/drawing/2014/main" id="{1CBB4939-CBA4-47C1-81E1-D8A2D4FE74A1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A5F0C75-325E-4A10-999F-5ECAF5CDB8B1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8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9DC6F54-2DA7-40F8-B1EE-45DBC1B51AF2}"/>
              </a:ext>
            </a:extLst>
          </p:cNvPr>
          <p:cNvGrpSpPr/>
          <p:nvPr/>
        </p:nvGrpSpPr>
        <p:grpSpPr>
          <a:xfrm>
            <a:off x="10450327" y="4645144"/>
            <a:ext cx="274608" cy="240257"/>
            <a:chOff x="8586434" y="4495528"/>
            <a:chExt cx="274608" cy="240257"/>
          </a:xfrm>
        </p:grpSpPr>
        <p:sp>
          <p:nvSpPr>
            <p:cNvPr id="146" name="직각 삼각형 145">
              <a:extLst>
                <a:ext uri="{FF2B5EF4-FFF2-40B4-BE49-F238E27FC236}">
                  <a16:creationId xmlns:a16="http://schemas.microsoft.com/office/drawing/2014/main" id="{EDA54536-920C-40A3-BE68-5797611252C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690896B-20F2-4E5F-B990-F7A88E302FA9}"/>
                </a:ext>
              </a:extLst>
            </p:cNvPr>
            <p:cNvSpPr txBox="1"/>
            <p:nvPr/>
          </p:nvSpPr>
          <p:spPr>
            <a:xfrm>
              <a:off x="8586434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9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B7C044F9-F312-498A-9D58-218DE3EDDF84}"/>
              </a:ext>
            </a:extLst>
          </p:cNvPr>
          <p:cNvGrpSpPr/>
          <p:nvPr/>
        </p:nvGrpSpPr>
        <p:grpSpPr>
          <a:xfrm>
            <a:off x="11057127" y="4645144"/>
            <a:ext cx="290853" cy="240257"/>
            <a:chOff x="8570189" y="4495528"/>
            <a:chExt cx="290853" cy="240257"/>
          </a:xfrm>
        </p:grpSpPr>
        <p:sp>
          <p:nvSpPr>
            <p:cNvPr id="172" name="직각 삼각형 171">
              <a:extLst>
                <a:ext uri="{FF2B5EF4-FFF2-40B4-BE49-F238E27FC236}">
                  <a16:creationId xmlns:a16="http://schemas.microsoft.com/office/drawing/2014/main" id="{0A1FBB2E-1F38-4C06-9E4F-9604FCE126D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87561E5-DDC7-4252-96E5-95EF48FB9B8F}"/>
                </a:ext>
              </a:extLst>
            </p:cNvPr>
            <p:cNvSpPr txBox="1"/>
            <p:nvPr/>
          </p:nvSpPr>
          <p:spPr>
            <a:xfrm>
              <a:off x="8570189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10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A68409AF-DF9F-4947-AC79-CADE0A057AFD}"/>
              </a:ext>
            </a:extLst>
          </p:cNvPr>
          <p:cNvGrpSpPr/>
          <p:nvPr/>
        </p:nvGrpSpPr>
        <p:grpSpPr>
          <a:xfrm>
            <a:off x="8553713" y="5110170"/>
            <a:ext cx="306047" cy="240257"/>
            <a:chOff x="8554995" y="4495528"/>
            <a:chExt cx="306047" cy="240257"/>
          </a:xfrm>
        </p:grpSpPr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id="{76803B0D-F468-4D18-A79D-09D94AAFA04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FE2C33B-0715-4500-818E-8ECED235BBC5}"/>
                </a:ext>
              </a:extLst>
            </p:cNvPr>
            <p:cNvSpPr txBox="1"/>
            <p:nvPr/>
          </p:nvSpPr>
          <p:spPr>
            <a:xfrm>
              <a:off x="8554995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11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9D41DADC-6AE9-42CD-A63C-8EBDF6964909}"/>
              </a:ext>
            </a:extLst>
          </p:cNvPr>
          <p:cNvGrpSpPr/>
          <p:nvPr/>
        </p:nvGrpSpPr>
        <p:grpSpPr>
          <a:xfrm>
            <a:off x="9182109" y="5110170"/>
            <a:ext cx="295806" cy="240257"/>
            <a:chOff x="8565236" y="4495528"/>
            <a:chExt cx="295806" cy="240257"/>
          </a:xfrm>
        </p:grpSpPr>
        <p:sp>
          <p:nvSpPr>
            <p:cNvPr id="193" name="직각 삼각형 192">
              <a:extLst>
                <a:ext uri="{FF2B5EF4-FFF2-40B4-BE49-F238E27FC236}">
                  <a16:creationId xmlns:a16="http://schemas.microsoft.com/office/drawing/2014/main" id="{865D2966-CC48-4026-A65D-9260E977392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D623440-B9A8-4AE5-AE15-82F188112D5F}"/>
                </a:ext>
              </a:extLst>
            </p:cNvPr>
            <p:cNvSpPr txBox="1"/>
            <p:nvPr/>
          </p:nvSpPr>
          <p:spPr>
            <a:xfrm>
              <a:off x="856523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F3F48B21-2BEF-4108-9830-B40003109AFC}"/>
              </a:ext>
            </a:extLst>
          </p:cNvPr>
          <p:cNvGrpSpPr/>
          <p:nvPr/>
        </p:nvGrpSpPr>
        <p:grpSpPr>
          <a:xfrm>
            <a:off x="9812988" y="5112351"/>
            <a:ext cx="291766" cy="240257"/>
            <a:chOff x="8569276" y="4495528"/>
            <a:chExt cx="291766" cy="240257"/>
          </a:xfrm>
        </p:grpSpPr>
        <p:sp>
          <p:nvSpPr>
            <p:cNvPr id="196" name="직각 삼각형 195">
              <a:extLst>
                <a:ext uri="{FF2B5EF4-FFF2-40B4-BE49-F238E27FC236}">
                  <a16:creationId xmlns:a16="http://schemas.microsoft.com/office/drawing/2014/main" id="{A5EBA309-3362-4E7E-89C3-EAC515633456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C0AF3657-11DA-47D7-87B3-4CC2FE1E9BE4}"/>
                </a:ext>
              </a:extLst>
            </p:cNvPr>
            <p:cNvSpPr txBox="1"/>
            <p:nvPr/>
          </p:nvSpPr>
          <p:spPr>
            <a:xfrm>
              <a:off x="8569276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13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CB645E65-C341-44BD-B883-B5689B532311}"/>
              </a:ext>
            </a:extLst>
          </p:cNvPr>
          <p:cNvGrpSpPr/>
          <p:nvPr/>
        </p:nvGrpSpPr>
        <p:grpSpPr>
          <a:xfrm>
            <a:off x="10426600" y="5110170"/>
            <a:ext cx="295610" cy="240257"/>
            <a:chOff x="8565432" y="4495528"/>
            <a:chExt cx="295610" cy="240257"/>
          </a:xfrm>
        </p:grpSpPr>
        <p:sp>
          <p:nvSpPr>
            <p:cNvPr id="199" name="직각 삼각형 198">
              <a:extLst>
                <a:ext uri="{FF2B5EF4-FFF2-40B4-BE49-F238E27FC236}">
                  <a16:creationId xmlns:a16="http://schemas.microsoft.com/office/drawing/2014/main" id="{CC2E8B4B-DBD5-4D3F-877F-2D7456079C48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F820C5CD-ED91-48E3-A6EB-BA7346A6768F}"/>
                </a:ext>
              </a:extLst>
            </p:cNvPr>
            <p:cNvSpPr txBox="1"/>
            <p:nvPr/>
          </p:nvSpPr>
          <p:spPr>
            <a:xfrm>
              <a:off x="8565432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14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C9594173-3640-48D9-BF46-BB7DE0BD3182}"/>
              </a:ext>
            </a:extLst>
          </p:cNvPr>
          <p:cNvGrpSpPr/>
          <p:nvPr/>
        </p:nvGrpSpPr>
        <p:grpSpPr>
          <a:xfrm>
            <a:off x="11057127" y="5110170"/>
            <a:ext cx="289704" cy="240257"/>
            <a:chOff x="8571338" y="4495528"/>
            <a:chExt cx="289704" cy="240257"/>
          </a:xfrm>
        </p:grpSpPr>
        <p:sp>
          <p:nvSpPr>
            <p:cNvPr id="202" name="직각 삼각형 201">
              <a:extLst>
                <a:ext uri="{FF2B5EF4-FFF2-40B4-BE49-F238E27FC236}">
                  <a16:creationId xmlns:a16="http://schemas.microsoft.com/office/drawing/2014/main" id="{FB23F809-BC7D-433C-BC4C-5A96BAFE0FEF}"/>
                </a:ext>
              </a:extLst>
            </p:cNvPr>
            <p:cNvSpPr/>
            <p:nvPr/>
          </p:nvSpPr>
          <p:spPr>
            <a:xfrm rot="5400000">
              <a:off x="8640151" y="4514894"/>
              <a:ext cx="220891" cy="220891"/>
            </a:xfrm>
            <a:prstGeom prst="rtTriangle">
              <a:avLst/>
            </a:prstGeom>
            <a:solidFill>
              <a:srgbClr val="5936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DA759F76-240C-4E67-9E8D-0B01ADF70E27}"/>
                </a:ext>
              </a:extLst>
            </p:cNvPr>
            <p:cNvSpPr txBox="1"/>
            <p:nvPr/>
          </p:nvSpPr>
          <p:spPr>
            <a:xfrm>
              <a:off x="8571338" y="4495528"/>
              <a:ext cx="27146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15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33D8CE6F-276D-45D9-80EA-096D900DD253}"/>
              </a:ext>
            </a:extLst>
          </p:cNvPr>
          <p:cNvSpPr/>
          <p:nvPr/>
        </p:nvSpPr>
        <p:spPr>
          <a:xfrm rot="5400000">
            <a:off x="8640151" y="4190297"/>
            <a:ext cx="220891" cy="220891"/>
          </a:xfrm>
          <a:prstGeom prst="rtTriangle">
            <a:avLst/>
          </a:prstGeom>
          <a:solidFill>
            <a:srgbClr val="5332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DCFBF4-9CC9-4C9E-9926-7BB3BBD1691F}"/>
              </a:ext>
            </a:extLst>
          </p:cNvPr>
          <p:cNvSpPr txBox="1"/>
          <p:nvPr/>
        </p:nvSpPr>
        <p:spPr>
          <a:xfrm>
            <a:off x="8586434" y="4170931"/>
            <a:ext cx="2714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67E683-DB5B-4A24-87B6-B5966909936F}"/>
              </a:ext>
            </a:extLst>
          </p:cNvPr>
          <p:cNvSpPr/>
          <p:nvPr/>
        </p:nvSpPr>
        <p:spPr>
          <a:xfrm>
            <a:off x="864577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2ED690-1D6E-4C86-B8D0-BA94966D79C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269214"/>
            <a:ext cx="271645" cy="253123"/>
          </a:xfrm>
          <a:prstGeom prst="rect">
            <a:avLst/>
          </a:prstGeom>
        </p:spPr>
      </p:pic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B175E5EB-DDDB-49CC-8FC6-88D54A9419CC}"/>
              </a:ext>
            </a:extLst>
          </p:cNvPr>
          <p:cNvSpPr/>
          <p:nvPr/>
        </p:nvSpPr>
        <p:spPr>
          <a:xfrm>
            <a:off x="9265925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88267C1-21AF-4497-B0FE-E37DB43EDD54}"/>
              </a:ext>
            </a:extLst>
          </p:cNvPr>
          <p:cNvSpPr/>
          <p:nvPr/>
        </p:nvSpPr>
        <p:spPr>
          <a:xfrm>
            <a:off x="9889449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656E03A-50C6-49C3-A4B9-0B025774482F}"/>
              </a:ext>
            </a:extLst>
          </p:cNvPr>
          <p:cNvSpPr/>
          <p:nvPr/>
        </p:nvSpPr>
        <p:spPr>
          <a:xfrm>
            <a:off x="10509446" y="456333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7FCB07D-AEE2-4335-9222-AD3A00097788}"/>
              </a:ext>
            </a:extLst>
          </p:cNvPr>
          <p:cNvSpPr/>
          <p:nvPr/>
        </p:nvSpPr>
        <p:spPr>
          <a:xfrm>
            <a:off x="11130444" y="456415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A73DE954-781C-4963-AC57-AB17D04CF625}"/>
              </a:ext>
            </a:extLst>
          </p:cNvPr>
          <p:cNvSpPr/>
          <p:nvPr/>
        </p:nvSpPr>
        <p:spPr>
          <a:xfrm>
            <a:off x="864577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57CD800F-6BEA-4CA1-88AA-192EAE3110D9}"/>
              </a:ext>
            </a:extLst>
          </p:cNvPr>
          <p:cNvSpPr/>
          <p:nvPr/>
        </p:nvSpPr>
        <p:spPr>
          <a:xfrm>
            <a:off x="9265925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13624A0C-69E9-437C-B5E1-6AE0FB2F7F36}"/>
              </a:ext>
            </a:extLst>
          </p:cNvPr>
          <p:cNvSpPr/>
          <p:nvPr/>
        </p:nvSpPr>
        <p:spPr>
          <a:xfrm>
            <a:off x="9889449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F1FDE4F-04C4-465E-BB2D-A2D70EB9FD0E}"/>
              </a:ext>
            </a:extLst>
          </p:cNvPr>
          <p:cNvSpPr/>
          <p:nvPr/>
        </p:nvSpPr>
        <p:spPr>
          <a:xfrm>
            <a:off x="10509446" y="503706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50D1565-6FCB-43AD-9C69-35059A635D14}"/>
              </a:ext>
            </a:extLst>
          </p:cNvPr>
          <p:cNvSpPr/>
          <p:nvPr/>
        </p:nvSpPr>
        <p:spPr>
          <a:xfrm>
            <a:off x="11130444" y="503788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451AC594-7CE1-4E2B-BB10-97C42702199C}"/>
              </a:ext>
            </a:extLst>
          </p:cNvPr>
          <p:cNvSpPr/>
          <p:nvPr/>
        </p:nvSpPr>
        <p:spPr>
          <a:xfrm>
            <a:off x="864577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D68BA944-63FB-49BE-9E33-EBBD1C43ED0D}"/>
              </a:ext>
            </a:extLst>
          </p:cNvPr>
          <p:cNvSpPr/>
          <p:nvPr/>
        </p:nvSpPr>
        <p:spPr>
          <a:xfrm>
            <a:off x="9265925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5710BB11-53D4-4F7D-BD22-89BE44F47D27}"/>
              </a:ext>
            </a:extLst>
          </p:cNvPr>
          <p:cNvSpPr/>
          <p:nvPr/>
        </p:nvSpPr>
        <p:spPr>
          <a:xfrm>
            <a:off x="9889449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2EF97B4A-D195-434E-8E56-F78E63EB1E91}"/>
              </a:ext>
            </a:extLst>
          </p:cNvPr>
          <p:cNvSpPr/>
          <p:nvPr/>
        </p:nvSpPr>
        <p:spPr>
          <a:xfrm>
            <a:off x="10509446" y="5510798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75164A05-62F9-4DBD-AD13-3D500A8C81B2}"/>
              </a:ext>
            </a:extLst>
          </p:cNvPr>
          <p:cNvSpPr/>
          <p:nvPr/>
        </p:nvSpPr>
        <p:spPr>
          <a:xfrm>
            <a:off x="11130444" y="5511612"/>
            <a:ext cx="596848" cy="78653"/>
          </a:xfrm>
          <a:prstGeom prst="rect">
            <a:avLst/>
          </a:prstGeom>
          <a:solidFill>
            <a:srgbClr val="59361B"/>
          </a:solidFill>
          <a:ln>
            <a:solidFill>
              <a:srgbClr val="5936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2CA595B1-6BC6-4B79-8806-E22D5397B49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269214"/>
            <a:ext cx="271645" cy="253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03BA26D1-85D2-4763-8BE3-0C77E64B7C59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269214"/>
            <a:ext cx="234539" cy="253123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50F7A6CE-2E39-430F-8A60-3F3DE170E27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269214"/>
            <a:ext cx="271645" cy="253123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64348404-D440-4733-A308-9A6B30CB1A8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269214"/>
            <a:ext cx="255967" cy="253123"/>
          </a:xfrm>
          <a:prstGeom prst="rect">
            <a:avLst/>
          </a:prstGeom>
        </p:spPr>
      </p:pic>
      <p:pic>
        <p:nvPicPr>
          <p:cNvPr id="212" name="그림 211">
            <a:extLst>
              <a:ext uri="{FF2B5EF4-FFF2-40B4-BE49-F238E27FC236}">
                <a16:creationId xmlns:a16="http://schemas.microsoft.com/office/drawing/2014/main" id="{22CD0B48-127A-4B55-9C4D-104751BB887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4747821"/>
            <a:ext cx="271645" cy="253123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3BCF735F-7F11-46F9-A029-9DC1BB2664B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4747821"/>
            <a:ext cx="271645" cy="253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47B16607-0968-440E-9E53-D798DBEEFC35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4747821"/>
            <a:ext cx="234539" cy="253123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A40B725C-A8D2-4432-A5E1-A4595E32E53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4747821"/>
            <a:ext cx="271645" cy="253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A7E68A57-34BF-4FDC-BF04-EE3FEBC7B07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4747821"/>
            <a:ext cx="255967" cy="253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3D129499-079A-4EE1-8E27-26919A716EA7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29" y="5210937"/>
            <a:ext cx="271645" cy="253123"/>
          </a:xfrm>
          <a:prstGeom prst="rect">
            <a:avLst/>
          </a:prstGeom>
        </p:spPr>
      </p:pic>
      <p:pic>
        <p:nvPicPr>
          <p:cNvPr id="218" name="그림 217">
            <a:extLst>
              <a:ext uri="{FF2B5EF4-FFF2-40B4-BE49-F238E27FC236}">
                <a16:creationId xmlns:a16="http://schemas.microsoft.com/office/drawing/2014/main" id="{1F319C61-A238-49EB-B458-B27156E8F80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15" y="5210937"/>
            <a:ext cx="271645" cy="253123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5900990E-6752-4ECB-9B24-1D02DE00635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03846" y="5210937"/>
            <a:ext cx="234539" cy="253123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E94D1489-DDA0-48A9-985D-30F4086A1F3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51" y="5210937"/>
            <a:ext cx="271645" cy="253123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61F71894-24CD-4768-96C7-F0E10EF5DC8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33388" y="5210937"/>
            <a:ext cx="255967" cy="25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E7D56D-3B2B-408C-B976-9BA39D7FF819}"/>
              </a:ext>
            </a:extLst>
          </p:cNvPr>
          <p:cNvSpPr txBox="1"/>
          <p:nvPr/>
        </p:nvSpPr>
        <p:spPr>
          <a:xfrm>
            <a:off x="879002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rgbClr val="352010"/>
                </a:solidFill>
              </a:rPr>
              <a:t>100</a:t>
            </a:r>
            <a:endParaRPr lang="ko-KR" altLang="en-US" sz="600" dirty="0">
              <a:solidFill>
                <a:srgbClr val="35201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4B6D1E4-1FED-4E0B-9606-1D8C2518A4B8}"/>
              </a:ext>
            </a:extLst>
          </p:cNvPr>
          <p:cNvSpPr txBox="1"/>
          <p:nvPr/>
        </p:nvSpPr>
        <p:spPr>
          <a:xfrm>
            <a:off x="9413151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E13EB67-92DE-40B0-8D21-4A86D682FAF5}"/>
              </a:ext>
            </a:extLst>
          </p:cNvPr>
          <p:cNvSpPr txBox="1"/>
          <p:nvPr/>
        </p:nvSpPr>
        <p:spPr>
          <a:xfrm>
            <a:off x="10083896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684E320-B3D4-4153-80BD-E755003F2E8E}"/>
              </a:ext>
            </a:extLst>
          </p:cNvPr>
          <p:cNvSpPr txBox="1"/>
          <p:nvPr/>
        </p:nvSpPr>
        <p:spPr>
          <a:xfrm>
            <a:off x="10661337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D3A8129-A1DE-4B62-B7CB-225B46571F60}"/>
              </a:ext>
            </a:extLst>
          </p:cNvPr>
          <p:cNvSpPr txBox="1"/>
          <p:nvPr/>
        </p:nvSpPr>
        <p:spPr>
          <a:xfrm>
            <a:off x="11338342" y="4513865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55318FFD-735B-49CE-A80A-5A85D4454688}"/>
              </a:ext>
            </a:extLst>
          </p:cNvPr>
          <p:cNvSpPr txBox="1"/>
          <p:nvPr/>
        </p:nvSpPr>
        <p:spPr>
          <a:xfrm>
            <a:off x="879002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EF3D187-92AC-42C8-9C3A-BC948D7A3DA2}"/>
              </a:ext>
            </a:extLst>
          </p:cNvPr>
          <p:cNvSpPr txBox="1"/>
          <p:nvPr/>
        </p:nvSpPr>
        <p:spPr>
          <a:xfrm>
            <a:off x="9413151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17F8CF-5DA3-4B6F-9F76-494FE8E09E36}"/>
              </a:ext>
            </a:extLst>
          </p:cNvPr>
          <p:cNvSpPr txBox="1"/>
          <p:nvPr/>
        </p:nvSpPr>
        <p:spPr>
          <a:xfrm>
            <a:off x="10083896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756E057-4393-41A2-BB7B-6347527186E5}"/>
              </a:ext>
            </a:extLst>
          </p:cNvPr>
          <p:cNvSpPr txBox="1"/>
          <p:nvPr/>
        </p:nvSpPr>
        <p:spPr>
          <a:xfrm>
            <a:off x="10661337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F015B95-732B-4F3D-8D2B-540DABFA23A6}"/>
              </a:ext>
            </a:extLst>
          </p:cNvPr>
          <p:cNvSpPr txBox="1"/>
          <p:nvPr/>
        </p:nvSpPr>
        <p:spPr>
          <a:xfrm>
            <a:off x="11338342" y="4988778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2C0EBE15-9F8E-4D53-86D5-F230B71E2BE5}"/>
              </a:ext>
            </a:extLst>
          </p:cNvPr>
          <p:cNvSpPr txBox="1"/>
          <p:nvPr/>
        </p:nvSpPr>
        <p:spPr>
          <a:xfrm>
            <a:off x="879002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4FA890D-CFB3-4307-8A9D-AA79D0A9ACCD}"/>
              </a:ext>
            </a:extLst>
          </p:cNvPr>
          <p:cNvSpPr txBox="1"/>
          <p:nvPr/>
        </p:nvSpPr>
        <p:spPr>
          <a:xfrm>
            <a:off x="9413151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D3EB085-DD24-4119-AD39-8493D46D1477}"/>
              </a:ext>
            </a:extLst>
          </p:cNvPr>
          <p:cNvSpPr txBox="1"/>
          <p:nvPr/>
        </p:nvSpPr>
        <p:spPr>
          <a:xfrm>
            <a:off x="10083896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50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A7F475E-D33B-451A-9C92-9040CD61BA21}"/>
              </a:ext>
            </a:extLst>
          </p:cNvPr>
          <p:cNvSpPr txBox="1"/>
          <p:nvPr/>
        </p:nvSpPr>
        <p:spPr>
          <a:xfrm>
            <a:off x="10661337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100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73EC3C9-80DC-4DD1-AABF-D9792A4E4535}"/>
              </a:ext>
            </a:extLst>
          </p:cNvPr>
          <p:cNvSpPr txBox="1"/>
          <p:nvPr/>
        </p:nvSpPr>
        <p:spPr>
          <a:xfrm>
            <a:off x="11338342" y="5463691"/>
            <a:ext cx="3525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3606A1-7C97-4A9E-9BD7-EEF558C9C0BC}"/>
              </a:ext>
            </a:extLst>
          </p:cNvPr>
          <p:cNvSpPr txBox="1"/>
          <p:nvPr/>
        </p:nvSpPr>
        <p:spPr>
          <a:xfrm>
            <a:off x="9039611" y="5667540"/>
            <a:ext cx="2296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오늘의 출석 보상을 이미 획득하였습니다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316">
            <a:extLst>
              <a:ext uri="{FF2B5EF4-FFF2-40B4-BE49-F238E27FC236}">
                <a16:creationId xmlns:a16="http://schemas.microsoft.com/office/drawing/2014/main" id="{85BAE454-BC36-4C76-88D2-B886B23F55C4}"/>
              </a:ext>
            </a:extLst>
          </p:cNvPr>
          <p:cNvSpPr/>
          <p:nvPr/>
        </p:nvSpPr>
        <p:spPr>
          <a:xfrm>
            <a:off x="1819893" y="4029468"/>
            <a:ext cx="432542" cy="413209"/>
          </a:xfrm>
          <a:prstGeom prst="roundRect">
            <a:avLst/>
          </a:prstGeom>
          <a:solidFill>
            <a:srgbClr val="774E30"/>
          </a:solidFill>
          <a:ln w="38100">
            <a:solidFill>
              <a:srgbClr val="BB3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ED31C"/>
                </a:solidFill>
              </a:rPr>
              <a:t>X</a:t>
            </a:r>
            <a:endParaRPr lang="ko-KR" altLang="en-US" b="1" dirty="0">
              <a:solidFill>
                <a:srgbClr val="FED31C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0B8F1FF3-4B5F-4287-89CE-1029A6277A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7" y="3638788"/>
            <a:ext cx="3536726" cy="2513148"/>
          </a:xfrm>
          <a:prstGeom prst="rect">
            <a:avLst/>
          </a:prstGeom>
        </p:spPr>
      </p:pic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B5B55BC-C614-45B6-8C85-AFA5B0BA4CD0}"/>
              </a:ext>
            </a:extLst>
          </p:cNvPr>
          <p:cNvSpPr/>
          <p:nvPr/>
        </p:nvSpPr>
        <p:spPr>
          <a:xfrm>
            <a:off x="9667117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출석체크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20982591-3907-44D4-9E56-DBC08EA2D078}"/>
              </a:ext>
            </a:extLst>
          </p:cNvPr>
          <p:cNvSpPr/>
          <p:nvPr/>
        </p:nvSpPr>
        <p:spPr>
          <a:xfrm>
            <a:off x="5884949" y="624154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문의하기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310D9F57-54DC-45C5-BC1E-A7682D8678BF}"/>
              </a:ext>
            </a:extLst>
          </p:cNvPr>
          <p:cNvSpPr/>
          <p:nvPr/>
        </p:nvSpPr>
        <p:spPr>
          <a:xfrm>
            <a:off x="485485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FC9EF14-46C7-4975-A54D-72779AA69E14}"/>
              </a:ext>
            </a:extLst>
          </p:cNvPr>
          <p:cNvSpPr txBox="1"/>
          <p:nvPr/>
        </p:nvSpPr>
        <p:spPr>
          <a:xfrm>
            <a:off x="5934970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편지쓰기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3444249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293909" y="166477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82673" y="3546224"/>
            <a:ext cx="3757193" cy="31666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16976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식량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지식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통행증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수급처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훈련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보스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광고 시청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충전 재화</a:t>
                      </a:r>
                      <a:r>
                        <a:rPr lang="en-US" altLang="ko-KR" sz="1100" dirty="0" smtClean="0"/>
                        <a:t>(3</a:t>
                      </a:r>
                      <a:r>
                        <a:rPr lang="ko-KR" altLang="en-US" sz="1100" dirty="0" smtClean="0"/>
                        <a:t>시간마다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훈련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무기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상점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 진입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최대단위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3</a:t>
                      </a:r>
                      <a:r>
                        <a:rPr lang="ko-KR" altLang="en-US" sz="1100" dirty="0" smtClean="0"/>
                        <a:t>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92565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과 시간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일정 시간 간격으로 훈련 레벨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식량을 소비하여 업그레이드</a:t>
                      </a:r>
                      <a:r>
                        <a:rPr lang="en-US" altLang="ko-KR" sz="1100" b="0" dirty="0" smtClean="0"/>
                        <a:t>)</a:t>
                      </a:r>
                      <a:r>
                        <a:rPr lang="ko-KR" altLang="en-US" sz="1100" b="0" dirty="0" smtClean="0"/>
                        <a:t>에 비례한 </a:t>
                      </a:r>
                      <a:r>
                        <a:rPr lang="ko-KR" altLang="en-US" sz="1100" b="1" dirty="0" smtClean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무기 구매를 및 업그레이드를 통한 </a:t>
                      </a:r>
                      <a:r>
                        <a:rPr lang="ko-KR" altLang="en-US" sz="1100" b="1" dirty="0" smtClean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지식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보물 구매</a:t>
                      </a:r>
                      <a:r>
                        <a:rPr lang="en-US" altLang="ko-KR" sz="1100" b="0" baseline="0" dirty="0" smtClean="0"/>
                        <a:t>, </a:t>
                      </a:r>
                      <a:r>
                        <a:rPr lang="ko-KR" altLang="en-US" sz="1100" b="0" baseline="0" dirty="0" smtClean="0"/>
                        <a:t>업그레이드를 통해 캐릭터에게 영구적으로 여러 </a:t>
                      </a:r>
                      <a:r>
                        <a:rPr lang="ko-KR" altLang="en-US" sz="1100" b="1" baseline="0" dirty="0" smtClean="0"/>
                        <a:t>이로운 버프 효과 </a:t>
                      </a:r>
                      <a:r>
                        <a:rPr lang="ko-KR" altLang="en-US" sz="1100" b="0" baseline="0" dirty="0" smtClean="0"/>
                        <a:t>제공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패시브 스킬</a:t>
                      </a:r>
                      <a:r>
                        <a:rPr lang="en-US" altLang="ko-KR" sz="1100" b="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 smtClean="0"/>
                        <a:t>-</a:t>
                      </a:r>
                      <a:r>
                        <a:rPr lang="en-US" altLang="ko-KR" sz="1100" b="1" baseline="0" dirty="0" smtClean="0"/>
                        <a:t>[</a:t>
                      </a:r>
                      <a:r>
                        <a:rPr lang="ko-KR" altLang="en-US" sz="1100" b="1" baseline="0" dirty="0" smtClean="0"/>
                        <a:t>수색</a:t>
                      </a:r>
                      <a:r>
                        <a:rPr lang="en-US" altLang="ko-KR" sz="1100" b="1" baseline="0" dirty="0" smtClean="0"/>
                        <a:t>] </a:t>
                      </a:r>
                      <a:r>
                        <a:rPr lang="ko-KR" altLang="en-US" sz="1100" b="0" baseline="0" dirty="0" smtClean="0"/>
                        <a:t>콘텐츠를 통해서 </a:t>
                      </a:r>
                      <a:r>
                        <a:rPr lang="ko-KR" altLang="en-US" sz="1100" b="1" baseline="0" dirty="0" smtClean="0"/>
                        <a:t>특수 버프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스페셜 보물</a:t>
                      </a:r>
                      <a:r>
                        <a:rPr lang="en-US" altLang="ko-KR" sz="1100" b="0" baseline="0" dirty="0" smtClean="0"/>
                        <a:t>)</a:t>
                      </a:r>
                      <a:r>
                        <a:rPr lang="ko-KR" altLang="en-US" sz="1100" b="0" baseline="0" dirty="0" smtClean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통행증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일일 입장 제한 </a:t>
                      </a:r>
                      <a:r>
                        <a:rPr lang="en-US" altLang="ko-KR" sz="1100" b="0" dirty="0" smtClean="0"/>
                        <a:t>5</a:t>
                      </a:r>
                      <a:r>
                        <a:rPr lang="ko-KR" altLang="en-US" sz="1100" b="0" dirty="0" smtClean="0"/>
                        <a:t>회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확률적으로 수색 콘텐츠에서만 획득 가능한 </a:t>
                      </a:r>
                      <a:r>
                        <a:rPr lang="ko-KR" altLang="en-US" sz="1100" b="1" dirty="0" smtClean="0"/>
                        <a:t>스페셜 보물 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특별 패시브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획득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금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캐릭터 아바타 등 인 앱 상품 판매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텐</a:t>
            </a:r>
            <a:endParaRPr lang="en-US" altLang="ko-KR" dirty="0" smtClean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식량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69AB3D"/>
                </a:solidFill>
              </a:rPr>
              <a:t>지식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D80D"/>
                </a:solidFill>
              </a:rPr>
              <a:t>금</a:t>
            </a:r>
            <a:r>
              <a:rPr lang="ko-KR" altLang="en-US" sz="1200" dirty="0" smtClean="0"/>
              <a:t> 수량 </a:t>
            </a:r>
            <a:r>
              <a:rPr lang="ko-KR" altLang="en-US" sz="1200" dirty="0"/>
              <a:t>표시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소비로 인한 재화 변화량만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획득량은 표시하지 않음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단위는 추후 변경 예정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사람모양 아이콘이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이동함</a:t>
            </a:r>
            <a:endParaRPr lang="en-US" altLang="ko-KR" sz="1200" dirty="0" smtClean="0"/>
          </a:p>
          <a:p>
            <a:r>
              <a:rPr lang="ko-KR" altLang="en-US" sz="1200" dirty="0" smtClean="0"/>
              <a:t>이동시 게이지바가 차오름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노랑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주황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빨강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스테이지에서는     두루마리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보스 스테이지에서는     두루마리 표시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스테이지 진입시 두루마리가 펼쳐 지고</a:t>
            </a:r>
            <a:endParaRPr lang="en-US" altLang="ko-KR" sz="1200" dirty="0" smtClean="0"/>
          </a:p>
          <a:p>
            <a:r>
              <a:rPr lang="ko-KR" altLang="en-US" sz="1200" dirty="0" smtClean="0"/>
              <a:t>인장이 합쳐짐 </a:t>
            </a:r>
            <a:r>
              <a:rPr lang="en-US" altLang="ko-KR" sz="1200" dirty="0" smtClean="0"/>
              <a:t>(Fade in)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초 뒤 인장이 내려가고 두루마리가 접힘</a:t>
            </a:r>
            <a:endParaRPr lang="en-US" altLang="ko-KR" sz="1200" dirty="0" smtClean="0"/>
          </a:p>
          <a:p>
            <a:r>
              <a:rPr lang="en-US" altLang="ko-KR" sz="1200" dirty="0" smtClean="0"/>
              <a:t>(Fade out)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(Shift+F5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통해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 smtClean="0"/>
              <a:t>옵션 버튼 클릭시 팝업 등장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진입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숨김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수정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보물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상점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수색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옵션</a:t>
            </a:r>
            <a:endParaRPr lang="en-US" altLang="ko-KR" dirty="0" smtClean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업그레이드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구매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업그레이드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구매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장착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구매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업그레이드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구매</a:t>
            </a:r>
            <a:endParaRPr lang="ko-KR" altLang="en-US" sz="1100" dirty="0"/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장착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스페셜보물 수색</a:t>
            </a:r>
            <a:endParaRPr lang="ko-KR" altLang="en-US" sz="1100" dirty="0"/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카메라 연출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맵은 밝은 부분만 보이게 카메라 </a:t>
            </a:r>
            <a:r>
              <a:rPr lang="en-US" altLang="ko-KR" sz="1200" dirty="0" smtClean="0"/>
              <a:t>Zoom IN </a:t>
            </a:r>
            <a:r>
              <a:rPr lang="ko-KR" altLang="en-US" sz="1200" dirty="0" smtClean="0"/>
              <a:t>기능을 사용합니다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카메라의 </a:t>
            </a:r>
            <a:r>
              <a:rPr lang="en-US" altLang="ko-KR" sz="1200" dirty="0" smtClean="0"/>
              <a:t>Y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좌표는 고정된 채로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이동합니다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검은색 부분이 넘어간 부분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보스를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 이내 못 잡은 경우 화면 중앙에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초 동안</a:t>
            </a:r>
            <a:r>
              <a:rPr lang="en-US" altLang="ko-KR" sz="1200" dirty="0" smtClean="0"/>
              <a:t> “</a:t>
            </a:r>
            <a:r>
              <a:rPr lang="ko-KR" altLang="en-US" sz="1200" dirty="0" smtClean="0"/>
              <a:t>실패</a:t>
            </a:r>
            <a:r>
              <a:rPr lang="en-US" altLang="ko-KR" sz="1200" dirty="0" smtClean="0"/>
              <a:t>“ </a:t>
            </a:r>
            <a:r>
              <a:rPr lang="ko-KR" altLang="en-US" sz="1200" dirty="0" smtClean="0"/>
              <a:t>메시지 표시</a:t>
            </a:r>
            <a:r>
              <a:rPr lang="en-US" altLang="ko-KR" sz="1200" dirty="0" smtClean="0"/>
              <a:t>(Fade in, Fade out </a:t>
            </a:r>
            <a:r>
              <a:rPr lang="ko-KR" altLang="en-US" sz="1200" dirty="0" smtClean="0"/>
              <a:t>효과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보스가 공격해서 플레이어를 밀어내고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 뒤 화면이 어두워짐</a:t>
            </a:r>
            <a:r>
              <a:rPr lang="en-US" altLang="ko-KR" sz="1200" dirty="0" smtClean="0"/>
              <a:t>(Fade out) , 1</a:t>
            </a:r>
            <a:r>
              <a:rPr lang="ko-KR" altLang="en-US" sz="1200" dirty="0" smtClean="0"/>
              <a:t>초 뒤 화면이 다시 밝아짐 </a:t>
            </a:r>
            <a:r>
              <a:rPr lang="en-US" altLang="ko-KR" sz="1200" dirty="0" smtClean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이동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플레이어 캐릭터는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맵 의    지점까지 이동한 뒤 멈춰서 공격을 시작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보스 몬스터는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   지점까지 이동한 뒤 멈춤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1M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움직입니다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이동속도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사거리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캐릭터의 사거리는 서로간의 앞에 위치하기 때문에 변화하지 않습니다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캐릭터들이 서로간의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 거리가 </a:t>
            </a:r>
            <a:r>
              <a:rPr lang="en-US" altLang="ko-KR" sz="1200" dirty="0" smtClean="0"/>
              <a:t>50 </a:t>
            </a:r>
            <a:r>
              <a:rPr lang="ko-KR" altLang="en-US" sz="1200" dirty="0" smtClean="0"/>
              <a:t>이하가 되면 플레이어 캐릭터가 공격을 시작합니다</a:t>
            </a:r>
            <a:endParaRPr lang="en-US" altLang="ko-KR" sz="1200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스테이지 </a:t>
            </a:r>
            <a:r>
              <a:rPr lang="ko-KR" altLang="en-US" b="1" dirty="0" smtClean="0"/>
              <a:t>넘어가는 과정</a:t>
            </a:r>
            <a:endParaRPr lang="ko-KR" altLang="en-US" b="1" dirty="0"/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 smtClean="0"/>
              <a:t>재화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스테이지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이동거리 미니맵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옵션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화면 좌측에서부터 달려와서 멈추고 공격을 시작함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몬스터는 </a:t>
            </a:r>
            <a:r>
              <a:rPr lang="en-US" altLang="ko-KR" sz="1200" b="1" dirty="0" smtClean="0"/>
              <a:t>5M</a:t>
            </a:r>
            <a:r>
              <a:rPr lang="ko-KR" altLang="en-US" sz="1200" dirty="0" smtClean="0"/>
              <a:t>마다 화면 우측에서 등장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처치하기 전까지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처치하면 식량과 지식을 획득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식량</a:t>
            </a:r>
            <a:r>
              <a:rPr lang="en-US" altLang="ko-KR" sz="1200" dirty="0" smtClean="0"/>
              <a:t>5:</a:t>
            </a:r>
            <a:r>
              <a:rPr lang="ko-KR" altLang="en-US" sz="1200" dirty="0" smtClean="0"/>
              <a:t>지식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거리가 </a:t>
            </a:r>
            <a:r>
              <a:rPr lang="en-US" altLang="ko-KR" sz="1200" b="1" dirty="0" smtClean="0"/>
              <a:t>50M</a:t>
            </a:r>
            <a:r>
              <a:rPr lang="ko-KR" altLang="en-US" sz="1200" dirty="0" smtClean="0"/>
              <a:t>씩 증가할 때마다 획득 량이 </a:t>
            </a:r>
            <a:r>
              <a:rPr lang="en-US" altLang="ko-KR" sz="1200" dirty="0" smtClean="0"/>
              <a:t>5%</a:t>
            </a:r>
            <a:r>
              <a:rPr lang="ko-KR" altLang="en-US" sz="1200" dirty="0" smtClean="0"/>
              <a:t>씩 증가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플레이어를 공격하는 모션이 없음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각 </a:t>
            </a:r>
            <a:r>
              <a:rPr lang="en-US" altLang="ko-KR" sz="1200" b="1" dirty="0" smtClean="0"/>
              <a:t>50M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r>
              <a:rPr lang="ko-KR" altLang="en-US" sz="1200" dirty="0" smtClean="0"/>
              <a:t>보스 등장 시점부터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초의 제한시간 표시</a:t>
            </a:r>
            <a:endParaRPr lang="en-US" altLang="ko-KR" sz="1200" dirty="0"/>
          </a:p>
          <a:p>
            <a:r>
              <a:rPr lang="ko-KR" altLang="en-US" sz="1200" dirty="0" smtClean="0"/>
              <a:t>플레이어가 </a:t>
            </a:r>
            <a:r>
              <a:rPr lang="en-US" altLang="ko-KR" sz="1200" dirty="0" smtClean="0"/>
              <a:t>30</a:t>
            </a:r>
            <a:r>
              <a:rPr lang="ko-KR" altLang="en-US" sz="1200" dirty="0"/>
              <a:t>초 안에 보스를 죽일 시 </a:t>
            </a:r>
            <a:r>
              <a:rPr lang="ko-KR" altLang="en-US" sz="1200" dirty="0" smtClean="0"/>
              <a:t>대량의 지식 획득 후 다음 스테이지 진입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배경이미지의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좌표를 좌측으로 이동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 smtClean="0"/>
              <a:t>30</a:t>
            </a:r>
            <a:r>
              <a:rPr lang="ko-KR" altLang="en-US" sz="1200" dirty="0" smtClean="0"/>
              <a:t>초안에 </a:t>
            </a:r>
            <a:r>
              <a:rPr lang="ko-KR" altLang="en-US" sz="1200" dirty="0"/>
              <a:t>처치 못할 시 </a:t>
            </a:r>
            <a:r>
              <a:rPr lang="ko-KR" altLang="en-US" sz="1200" dirty="0" smtClean="0"/>
              <a:t>플레이어 캐릭터가 </a:t>
            </a:r>
            <a:r>
              <a:rPr lang="en-US" altLang="ko-KR" sz="1200" dirty="0" smtClean="0"/>
              <a:t>15M </a:t>
            </a:r>
            <a:r>
              <a:rPr lang="ko-KR" altLang="en-US" sz="1200" dirty="0" smtClean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배경</a:t>
            </a:r>
            <a:endParaRPr lang="en-US" altLang="ko-KR" sz="1200" dirty="0" smtClean="0"/>
          </a:p>
          <a:p>
            <a:r>
              <a:rPr lang="ko-KR" altLang="en-US" sz="1200" dirty="0" smtClean="0"/>
              <a:t>도적떼 나무숲 </a:t>
            </a:r>
            <a:r>
              <a:rPr lang="en-US" altLang="ko-KR" sz="1200" dirty="0" smtClean="0"/>
              <a:t>(Default)</a:t>
            </a:r>
          </a:p>
          <a:p>
            <a:r>
              <a:rPr lang="ko-KR" altLang="en-US" sz="1200" dirty="0" smtClean="0"/>
              <a:t>불타는 낙양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도트그래픽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좌측에서 우측방향으로 달리는 모션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공격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창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를 양손으로 들어 </a:t>
            </a:r>
            <a:r>
              <a:rPr lang="ko-KR" altLang="en-US" sz="1200" b="1" dirty="0" smtClean="0"/>
              <a:t>위에서 아래로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호미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단검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한 손으로 들어 위에서 아래로 휘두르는 모션을 취함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기본 공격속도 </a:t>
            </a:r>
            <a:r>
              <a:rPr lang="en-US" altLang="ko-KR" sz="1200" dirty="0" smtClean="0"/>
              <a:t>: 0.5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번 공격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무기를 떨어뜨리고 플레이어 캐릭터의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돌아오면서 화면의 좌측방향으로 날아 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지면에 엉덩방아를 찧고 다시 일어남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애니메이션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우측에서 좌측방향으로 달리는 모션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캐릭터의 몸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돌아옴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처치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HP</a:t>
            </a:r>
            <a:r>
              <a:rPr lang="ko-KR" altLang="en-US" sz="1200" b="1" dirty="0" smtClean="0"/>
              <a:t>가 </a:t>
            </a:r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이 된 순간 </a:t>
            </a:r>
            <a:r>
              <a:rPr lang="ko-KR" altLang="en-US" sz="1200" dirty="0" smtClean="0"/>
              <a:t>캐릭터가 우는 얼굴로 표정이 변하며 무기를 떨어뜨리고 우측방향으로 날아가서 엉덩방아를 찧음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보스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공격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무기를 양손으로 들어 </a:t>
            </a:r>
            <a:r>
              <a:rPr lang="ko-KR" altLang="en-US" sz="1200" b="1" dirty="0" smtClean="0"/>
              <a:t>위에서 아래로 크게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 smtClean="0"/>
              <a:t>. </a:t>
            </a:r>
            <a:endParaRPr lang="ko-KR" altLang="en-US" sz="1200" dirty="0" smtClean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피격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처치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2" y="6045727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6298</TotalTime>
  <Words>3030</Words>
  <Application>Microsoft Office PowerPoint</Application>
  <PresentationFormat>와이드스크린</PresentationFormat>
  <Paragraphs>974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PF스타더스트</vt:lpstr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397</cp:revision>
  <dcterms:created xsi:type="dcterms:W3CDTF">2020-08-13T13:01:44Z</dcterms:created>
  <dcterms:modified xsi:type="dcterms:W3CDTF">2020-08-31T11:28:16Z</dcterms:modified>
</cp:coreProperties>
</file>